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notesMasterIdLst>
    <p:notesMasterId r:id="rId15"/>
  </p:notesMasterIdLst>
  <p:sldSz cx="12191695" cy="6858000"/>
  <p:notesSz cx="6858000" cy="12191695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notesMaster" Target="notesMasters/notesMaster1.xml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13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2026-06-12T06:17:36Z</dcterms:created>
  <dcterms:modified xsi:type="dcterms:W3CDTF">2026-06-12T06:17:36Z</dcterms:modified>
</cp:coreProperties>
</file>